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915" r:id="rId4"/>
  </p:sldMasterIdLst>
  <p:notesMasterIdLst>
    <p:notesMasterId r:id="rId29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302" r:id="rId13"/>
    <p:sldId id="416" r:id="rId14"/>
    <p:sldId id="387" r:id="rId15"/>
    <p:sldId id="393" r:id="rId16"/>
    <p:sldId id="417" r:id="rId17"/>
    <p:sldId id="391" r:id="rId18"/>
    <p:sldId id="418" r:id="rId19"/>
    <p:sldId id="396" r:id="rId20"/>
    <p:sldId id="420" r:id="rId21"/>
    <p:sldId id="397" r:id="rId22"/>
    <p:sldId id="398" r:id="rId23"/>
    <p:sldId id="419" r:id="rId24"/>
    <p:sldId id="399" r:id="rId25"/>
    <p:sldId id="421" r:id="rId26"/>
    <p:sldId id="388" r:id="rId27"/>
    <p:sldId id="356" r:id="rId2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96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40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9542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8300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1519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468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376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522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016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208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88768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3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1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24" t="3028" r="1997" b="114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308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9" t="20753" r="5000" b="13872"/>
          <a:stretch/>
        </p:blipFill>
        <p:spPr>
          <a:xfrm>
            <a:off x="5046" y="0"/>
            <a:ext cx="913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4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работе на оборудовании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КРУ.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Тележку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оборудованием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выкатить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ремонтное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положение.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Шторку отсека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где ТВЧ остались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 напряжением, запереть 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замок.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Вывесить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 безопасности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Стой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!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На РМ вывесить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Работать здесь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».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80" r="566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909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работах вне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КРУ.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Тележку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выключателем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выкатить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ремонтное положение из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шкафа.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Шторку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дверцы)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запереть 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замок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Вывесить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«Не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включать! Работают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люди»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включать! Работа 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 (КЛ и ВЛ).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138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17660" y="128922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азрешается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Устанавливать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тележку в контрольное положение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включения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заземляющих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ножей.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Устанавливать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тележку в промежуточное положение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между контрольным и ремонтным положением при условии запирания ее 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замок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как правило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"/>
            <a:ext cx="9144000" cy="68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483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Оперировать выкатной тележкой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КРУ с силовыми предохранителями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 напряжением, но без нагрузки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Устанавливать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контрольное положение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тележку с выключателем для опробования и работы в цепях управления и защиты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Разрешается работать в случаях.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КРУ на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отходящих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подключенном к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ним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оборудовании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включая механизмы, соединенные 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электродвигателями.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проводятся или выполнено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заземление в шкафу КРУ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732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РУ, оснащенных вакуумными выключателями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испытания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дугогасительных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камер повышенным напряжением с амплитудным значением более 20 кВ необходимо выполнять с использованием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специального экрана для защиты работников от возникающих рентгеновских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излучений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13" t="18206" r="6244" b="220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014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20" r="6230" b="5215"/>
          <a:stretch/>
        </p:blipFill>
        <p:spPr>
          <a:xfrm>
            <a:off x="2523" y="0"/>
            <a:ext cx="914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740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установке заземлений 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комплектных распределительных устройствах (КРУ).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 установке заземлений в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комплектных распределительных устройствах (КРУ)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 установке заземлений комплектных распределительных устройствах (КРУ).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установке заземлений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комплектных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распределительных устройствах (КРУ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409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92</cp:revision>
  <dcterms:created xsi:type="dcterms:W3CDTF">2003-11-18T14:40:54Z</dcterms:created>
  <dcterms:modified xsi:type="dcterms:W3CDTF">2020-08-12T07:46:42Z</dcterms:modified>
</cp:coreProperties>
</file>